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14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Separation of Healthy Rice Seeds Using Density Flotation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 Simple Technique for Seed Quality Improvement</a:t>
            </a:r>
          </a:p>
          <a:p>
            <a:endParaRPr lang="en-US" dirty="0"/>
          </a:p>
          <a:p>
            <a:endParaRPr lang="en-US" dirty="0"/>
          </a:p>
          <a:p>
            <a:r>
              <a:rPr dirty="0"/>
              <a:t>Presenter Name</a:t>
            </a:r>
            <a:r>
              <a:rPr lang="en-US" dirty="0"/>
              <a:t>: Bikas Basnet</a:t>
            </a:r>
          </a:p>
          <a:p>
            <a:r>
              <a:rPr dirty="0"/>
              <a:t>Institution | </a:t>
            </a:r>
            <a:r>
              <a:rPr lang="en-US" dirty="0"/>
              <a:t>BSS</a:t>
            </a:r>
          </a:p>
          <a:p>
            <a:r>
              <a:rPr dirty="0"/>
              <a:t>Date</a:t>
            </a:r>
            <a:r>
              <a:rPr lang="en-US" dirty="0"/>
              <a:t>: 2082-02-26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X% of seeds were discarded as floaters</a:t>
            </a:r>
          </a:p>
          <a:p>
            <a:r>
              <a:t>- Y% retained as viable, healthy seeds</a:t>
            </a:r>
          </a:p>
          <a:p>
            <a:r>
              <a:t>- Improved germination rate confirmed in follow-up testing (optional)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BD4B4-61F6-4289-91D2-791B376E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5825"/>
            <a:ext cx="9144000" cy="2932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Simple and inexpensive</a:t>
            </a:r>
          </a:p>
          <a:p>
            <a:r>
              <a:t>- No need for complex equipment</a:t>
            </a:r>
          </a:p>
          <a:p>
            <a:r>
              <a:t>- Quick and efficient</a:t>
            </a:r>
          </a:p>
          <a:p>
            <a:r>
              <a:t>- Can be scaled for small farms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F1D00-FB9C-41D6-B977-CAC0D2F6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581"/>
            <a:ext cx="3779520" cy="2967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A6BC1-EA55-4D88-98DA-7FB3B965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3890580"/>
            <a:ext cx="5364480" cy="29918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May not detect internal fungal/bacterial infections</a:t>
            </a:r>
          </a:p>
          <a:p>
            <a:r>
              <a:t>- Requires drying after separation</a:t>
            </a:r>
          </a:p>
          <a:p>
            <a:r>
              <a:t>- Salt residues must be washed off before sowing (if used)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Density flotation is an effective method for preliminary seed quality screening</a:t>
            </a:r>
          </a:p>
          <a:p>
            <a:r>
              <a:t>- Ensures better germination and healthier crops</a:t>
            </a:r>
          </a:p>
          <a:p>
            <a:r>
              <a:t>- Recommended as a standard pre-sowing practice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Importance of seed quality in rice cultivation</a:t>
            </a:r>
          </a:p>
          <a:p>
            <a:r>
              <a:rPr dirty="0"/>
              <a:t>- Common problems: poor germination, diseased or immature seeds</a:t>
            </a:r>
          </a:p>
          <a:p>
            <a:r>
              <a:rPr dirty="0"/>
              <a:t>- Need for efficient, low-cost seed separation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24AA9-638C-4034-9012-AC4E154E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40481"/>
            <a:ext cx="457200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To separate healthy, viable rice seeds from damaged or low-quality seeds using the density flotation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7EF03-62AB-4CDC-B1F4-F42E994C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16" y="3267456"/>
            <a:ext cx="5244084" cy="36088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Principle of Density Flotation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Seeds differ in density depending on:</a:t>
            </a:r>
          </a:p>
          <a:p>
            <a:r>
              <a:t>  • Maturity</a:t>
            </a:r>
          </a:p>
          <a:p>
            <a:r>
              <a:t>  • Moisture content</a:t>
            </a:r>
          </a:p>
          <a:p>
            <a:r>
              <a:t>  • Structural integrity</a:t>
            </a:r>
          </a:p>
          <a:p>
            <a:r>
              <a:t>- Healthy seeds: higher density → sink</a:t>
            </a:r>
          </a:p>
          <a:p>
            <a:r>
              <a:t>- Unhealthy/damaged seeds: lower density → float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A972D-085F-403E-B313-93799956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EE9A47-DF15-4E47-B189-DFE6294C8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6" y="-1"/>
            <a:ext cx="8619968" cy="69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Materials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Rice seeds (sample)</a:t>
            </a:r>
          </a:p>
          <a:p>
            <a:r>
              <a:rPr dirty="0"/>
              <a:t>- Water</a:t>
            </a:r>
          </a:p>
          <a:p>
            <a:r>
              <a:rPr dirty="0"/>
              <a:t>- Salt (NaCl) or sugar (optional, to adjust density)</a:t>
            </a:r>
          </a:p>
          <a:p>
            <a:r>
              <a:rPr dirty="0"/>
              <a:t>- Beaker or container</a:t>
            </a:r>
          </a:p>
          <a:p>
            <a:r>
              <a:rPr dirty="0"/>
              <a:t>- Stirring rod</a:t>
            </a:r>
          </a:p>
          <a:p>
            <a:r>
              <a:rPr dirty="0"/>
              <a:t>- Sieve or strainer</a:t>
            </a:r>
          </a:p>
          <a:p>
            <a:r>
              <a:rPr dirty="0"/>
              <a:t>- Towel or drying tray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E39BC-9970-4649-9693-3E4E3FEE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0" y="3429000"/>
            <a:ext cx="438912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Fill container with clean water</a:t>
            </a:r>
          </a:p>
          <a:p>
            <a:r>
              <a:t>2. Add salt/sugar to adjust density (optional)</a:t>
            </a:r>
          </a:p>
          <a:p>
            <a:r>
              <a:t>3. Stir and let the solution settle</a:t>
            </a:r>
          </a:p>
          <a:p>
            <a:r>
              <a:t>4. Add rice seeds</a:t>
            </a:r>
          </a:p>
          <a:p>
            <a:r>
              <a:t>5. Allow to stand for 2–3 minutes</a:t>
            </a:r>
          </a:p>
          <a:p>
            <a:r>
              <a:t>6. Separate:</a:t>
            </a:r>
          </a:p>
          <a:p>
            <a:r>
              <a:t>   - Floating seeds = discard</a:t>
            </a:r>
          </a:p>
          <a:p>
            <a:r>
              <a:t>   - Sinking seeds = collect and dry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Clear separation into two layers</a:t>
            </a:r>
          </a:p>
          <a:p>
            <a:r>
              <a:t>- Floating seeds: lightweight, likely non-viable</a:t>
            </a:r>
          </a:p>
          <a:p>
            <a:r>
              <a:t>- Sinking seeds: healthy, suitable for sowing</a:t>
            </a:r>
          </a:p>
          <a:p>
            <a:r>
              <a:t>- Salt concentration affects sensitivity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3C0BD-7975-44FE-A054-35E02C65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39" y="3866768"/>
            <a:ext cx="5056061" cy="2991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767A6-A393-4ED8-A5BC-2B9A503B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3866768"/>
            <a:ext cx="4486656" cy="2899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351</Words>
  <Application>Microsoft Office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Separation of Healthy Rice Seeds Using Density Flotation Method</vt:lpstr>
      <vt:lpstr>Introduction</vt:lpstr>
      <vt:lpstr>Objective</vt:lpstr>
      <vt:lpstr>Principle of Density Flotation</vt:lpstr>
      <vt:lpstr>PowerPoint Presentation</vt:lpstr>
      <vt:lpstr>PowerPoint Presentation</vt:lpstr>
      <vt:lpstr>Materials Required</vt:lpstr>
      <vt:lpstr>Procedure</vt:lpstr>
      <vt:lpstr>Observations</vt:lpstr>
      <vt:lpstr>Results</vt:lpstr>
      <vt:lpstr>Advantages</vt:lpstr>
      <vt:lpstr>Limitations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Separation of Healthy Rice Seeds Using Density Flotation Method</dc:title>
  <dc:subject/>
  <dc:creator/>
  <cp:keywords/>
  <dc:description>generated using python-pptx</dc:description>
  <cp:lastModifiedBy>Bikas Basnet</cp:lastModifiedBy>
  <cp:revision>3</cp:revision>
  <dcterms:created xsi:type="dcterms:W3CDTF">2013-01-27T09:14:16Z</dcterms:created>
  <dcterms:modified xsi:type="dcterms:W3CDTF">2025-06-09T04:57:41Z</dcterms:modified>
  <cp:category/>
</cp:coreProperties>
</file>